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Природні комплекси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Презентація для 6 класу</a:t>
            </a:r>
          </a:p>
        </p:txBody>
      </p:sp>
      <p:pic>
        <p:nvPicPr>
          <p:cNvPr id="5" name="Рисунок 4" descr="изображение_viber_2026-04-20_10-21-02-4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Висновок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Природні комплекси дуже різноманітні та взаємопов’язані.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mtClean="0"/>
              <a:t>Презентацію створено </a:t>
            </a:r>
            <a:r>
              <a:rPr lang="uk-UA" dirty="0" smtClean="0"/>
              <a:t>за допомогою ШІ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Що таке природний комплекс?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Природний комплекс — це поєднання компонентів природи:</a:t>
            </a:r>
          </a:p>
          <a:p>
            <a:r>
              <a:t>рельєф, клімат, вода, ґрунти, рослини і тварини.</a:t>
            </a:r>
          </a:p>
        </p:txBody>
      </p:sp>
      <p:pic>
        <p:nvPicPr>
          <p:cNvPr id="4" name="Picture 2" descr="У чому проявляється різноманітність природних комплексів. 6 клас -  географія. Гільбер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3325" y="3493125"/>
            <a:ext cx="4186238" cy="2776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Основні компоненти природи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Рельєф</a:t>
            </a:r>
          </a:p>
          <a:p>
            <a:r>
              <a:t>• Клімат</a:t>
            </a:r>
          </a:p>
          <a:p>
            <a:r>
              <a:t>• Води</a:t>
            </a:r>
          </a:p>
          <a:p>
            <a:r>
              <a:t>• Ґрунти</a:t>
            </a:r>
          </a:p>
          <a:p>
            <a:r>
              <a:t>• Рослинність</a:t>
            </a:r>
          </a:p>
          <a:p>
            <a:r>
              <a:t>• Тваринний світ</a:t>
            </a:r>
          </a:p>
        </p:txBody>
      </p:sp>
      <p:pic>
        <p:nvPicPr>
          <p:cNvPr id="9218" name="Picture 2" descr="Природні комплекси - Географія. 6 клас. Коберні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4837" y="2964425"/>
            <a:ext cx="3281363" cy="31322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Види природних комплексів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Ліс</a:t>
            </a:r>
          </a:p>
          <a:p>
            <a:r>
              <a:t>• Степ</a:t>
            </a:r>
          </a:p>
          <a:p>
            <a:r>
              <a:t>• Пустеля</a:t>
            </a:r>
          </a:p>
          <a:p>
            <a:r>
              <a:t>• Гори</a:t>
            </a:r>
          </a:p>
          <a:p>
            <a:r>
              <a:t>• Водойми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Ліс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Багато дерев, волога, різноманітні тварини.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Степ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Рівнини, мало дерев, трав'яниста рослинність.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Пустеля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Мало опадів, спекотно, мало рослин.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Гори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Висоти, холодніше, змінюється природа з висотою.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Водойми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Річки, озера, моря — середовище для водних організмів.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</TotalTime>
  <Words>122</Words>
  <Application>Microsoft Office PowerPoint</Application>
  <PresentationFormat>Экран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Природні комплекси</vt:lpstr>
      <vt:lpstr>Що таке природний комплекс?</vt:lpstr>
      <vt:lpstr>Основні компоненти природи</vt:lpstr>
      <vt:lpstr>Види природних комплексів</vt:lpstr>
      <vt:lpstr>Ліс</vt:lpstr>
      <vt:lpstr>Степ</vt:lpstr>
      <vt:lpstr>Пустеля</vt:lpstr>
      <vt:lpstr>Гори</vt:lpstr>
      <vt:lpstr>Водойми</vt:lpstr>
      <vt:lpstr>Висновок</vt:lpstr>
      <vt:lpstr>Слайд 11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Природні комплекси</dc:title>
  <dc:subject/>
  <dc:creator/>
  <cp:keywords/>
  <dc:description>generated using python-pptx</dc:description>
  <cp:lastModifiedBy>lisme</cp:lastModifiedBy>
  <cp:revision>3</cp:revision>
  <dcterms:created xsi:type="dcterms:W3CDTF">2013-01-27T09:14:16Z</dcterms:created>
  <dcterms:modified xsi:type="dcterms:W3CDTF">2026-04-20T07:21:50Z</dcterms:modified>
  <cp:category/>
</cp:coreProperties>
</file>